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6" r:id="rId5"/>
    <p:sldId id="265" r:id="rId6"/>
    <p:sldId id="273" r:id="rId7"/>
    <p:sldId id="264" r:id="rId8"/>
    <p:sldId id="263" r:id="rId9"/>
    <p:sldId id="257" r:id="rId10"/>
    <p:sldId id="258" r:id="rId11"/>
    <p:sldId id="259" r:id="rId12"/>
    <p:sldId id="260" r:id="rId13"/>
    <p:sldId id="267" r:id="rId14"/>
    <p:sldId id="268" r:id="rId15"/>
    <p:sldId id="269" r:id="rId16"/>
    <p:sldId id="270" r:id="rId17"/>
    <p:sldId id="271" r:id="rId18"/>
    <p:sldId id="272" r:id="rId19"/>
    <p:sldId id="278" r:id="rId20"/>
    <p:sldId id="279" r:id="rId21"/>
    <p:sldId id="277" r:id="rId22"/>
    <p:sldId id="276" r:id="rId23"/>
    <p:sldId id="275" r:id="rId24"/>
    <p:sldId id="274" r:id="rId25"/>
    <p:sldId id="281" r:id="rId26"/>
    <p:sldId id="282" r:id="rId27"/>
    <p:sldId id="283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DDE4BB-3220-4007-B594-DE97829A743E}" v="5" dt="2023-09-29T14:32:28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EE861-3A92-2E86-6470-3DB409098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C7D6D-7479-0C0A-F0CC-62819D589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45330-48CD-B047-2014-7311CC01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805CA-3678-A6F9-C118-2819B12B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72E8F-F4B6-C98F-8D23-342F2826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90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AA3ED-0CC0-B825-5C47-368DB584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6856C-EF76-BF0F-742F-6EE56D5FB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03E0-4C8F-375B-55B3-7BAA2048D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9A886-BCDD-DA20-6543-5196AE01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323F7-1B44-5D36-5F8A-92453944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65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62188-45E6-C3BD-2F3E-3AD2806529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34B15-4675-E03B-53B7-2AA2B2B7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BE44-C0F9-DABD-255A-08ECACC4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F1AA-9779-33CE-FA72-2BC7A990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981D3-421F-8498-E39B-703812F5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21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9EE4-4A2C-F08F-F161-1CC07DFF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3B71-151C-D0B2-7A79-412768427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CD2DC-1AA8-1EB7-01CF-8C359C1A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B24CD-6B16-3956-E780-8399F161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4A78-9CB4-5DDF-961F-4BDCFA1A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02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3B23-EEFE-9CE4-51FB-5AD9184D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EB0A6-98D8-D7B4-65C2-24035E7FC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5B9D-CA5E-3141-6581-62395781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57927-A594-C488-0A03-D1083069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CF655-FB74-2BD5-FF51-7C9B95D00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34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81BA-C8BA-57DB-80D8-B1EB997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677E-98B5-74C5-7EAF-57BAA0AA2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305D92-537E-CDF1-122E-D6B0251A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9FAB9-ADE5-C391-34A4-584031FC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EF478-DA8E-0B8D-2F70-DEEFAD87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F01F6-B35E-472E-82AE-AC09FA60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41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2591-2B5E-C3BF-1B9D-413F558C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606CD-7679-83D7-E4FB-E5877982E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F7513-2F30-CB00-F9B1-37BC0F623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6BE52-DE4D-F5D0-2F89-B9A4C08A1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2471A-0401-659F-78B9-7346B4BBC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E8CB76-D495-D902-361A-3BB7C7BD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779F7-0752-9230-69C2-ABF678C7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96ACD-56C5-CD95-D025-0FBCC2CBB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91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F0F5-C0A1-7B48-E5FC-52810246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2611-6B82-7A87-4FF4-A53E328D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E3ECD-95F7-4E04-8D17-ED0A9AF7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372D-7D01-193D-8CEF-F658AE22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31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6336DA-1EA1-1DD5-A12A-570C3DC8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60D80-C8D2-78C3-037F-CEE5D33E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D37BF-E215-1D41-093F-54A1C5E9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98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8474-F6C6-FE2C-1394-577A0A0D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4B90-16D8-0D5D-CA4F-104D55245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4BA0D-B719-3971-3C98-F50AD7FFE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0978C-14B5-C768-7905-21E0BE28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20062-8415-31B7-3057-7BFEE280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F2D29-D445-2E58-EF97-5F0B9499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98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1872-6FC2-FCFD-3483-96FC3365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370E6-62A0-C5BC-2B62-CD118EFA8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8E812-9CD3-5535-3DA6-CAE6A9B3C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64FD3-8C2D-193D-E699-22C108D7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BE035-CAAF-F16C-E220-D67800E4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BBEF5-9870-E9B9-B7C3-850DBF5D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48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1FA83-1C46-CE71-FB3A-6740D24F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D8E2C-221B-C769-CB3E-BBE35C287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132D0-478F-F05E-232E-BB4E4BAAD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2DE5-203D-468D-A329-8690EA7750E0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0E10F-2ED2-9DFE-C724-8660F2BD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4B876-E7FD-473B-31C0-04C1295B9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49E20-029C-4AC5-8F98-7DD57FABE0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24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2EB208-282F-1073-15BA-D2F6EC71857F}"/>
              </a:ext>
            </a:extLst>
          </p:cNvPr>
          <p:cNvSpPr/>
          <p:nvPr/>
        </p:nvSpPr>
        <p:spPr>
          <a:xfrm>
            <a:off x="1110343" y="1496904"/>
            <a:ext cx="989045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Introduction </a:t>
            </a:r>
          </a:p>
          <a:p>
            <a:pPr algn="ctr"/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To </a:t>
            </a:r>
          </a:p>
          <a:p>
            <a:pPr algn="ctr"/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309457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2A096-61AD-DBB7-5E1C-319DC438D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42" y="1158715"/>
            <a:ext cx="10090374" cy="44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CD842-E1F8-D33D-0FBC-6AA60F88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31" y="1024182"/>
            <a:ext cx="9477298" cy="44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4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EE107-0ED5-CD8A-6986-176BE9C1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25" y="1211427"/>
            <a:ext cx="9709234" cy="42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F3D490-BF17-0E69-81DD-D36EB79B546E}"/>
              </a:ext>
            </a:extLst>
          </p:cNvPr>
          <p:cNvSpPr/>
          <p:nvPr/>
        </p:nvSpPr>
        <p:spPr>
          <a:xfrm>
            <a:off x="480791" y="373425"/>
            <a:ext cx="53601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4AAA4-CCAA-87D3-A4D7-56A12B75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775" y="1505861"/>
            <a:ext cx="7620660" cy="410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CF224-CC21-B38C-60F0-F50549526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27" y="5613397"/>
            <a:ext cx="6538527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3EFA43-3161-7494-09D5-670ED13B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AE384-29C4-B262-7EDB-6D38DBFBE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891" y="841918"/>
            <a:ext cx="8270244" cy="48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57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CA738-49CB-899A-5B55-5EC463E6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36" y="649989"/>
            <a:ext cx="9003927" cy="50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C6E6D-42BE-0AE6-EA44-0883E98C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7" y="857964"/>
            <a:ext cx="10746125" cy="51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D80C6-786A-0387-0DE3-F6874FD0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08" y="616813"/>
            <a:ext cx="10211114" cy="52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8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AF624-91B3-1BAE-824A-D700AB35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91" y="941768"/>
            <a:ext cx="9956504" cy="48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5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20B057-8E1C-C6A3-5BB6-7200E146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83" y="836101"/>
            <a:ext cx="10170594" cy="48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4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223A8F-2BC1-30DF-ABAC-CA69862C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28" y="911879"/>
            <a:ext cx="9772457" cy="52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01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20B057-8E1C-C6A3-5BB6-7200E146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83" y="836101"/>
            <a:ext cx="10170594" cy="4855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72892-54AB-A376-7135-7E90F9FA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466" y="4731530"/>
            <a:ext cx="3177815" cy="54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7B8CF-73FC-9305-2B6E-C131BA85B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543" y="5188739"/>
            <a:ext cx="4084674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5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A936F2-A9B6-E3F2-1D61-1767C4EB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7" y="768203"/>
            <a:ext cx="10466444" cy="50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4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F02719-8A1F-BBE8-A6DD-19D8B376B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07" y="940208"/>
            <a:ext cx="10685385" cy="48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64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DFA588-7D73-5BDD-FB72-C748165F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55" y="1228418"/>
            <a:ext cx="10429890" cy="40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8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C1203-47B2-2F85-0453-57082AE9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12" y="661029"/>
            <a:ext cx="9930780" cy="54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4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41AEC-147C-4DA6-C07C-20D54552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14" y="966730"/>
            <a:ext cx="9760167" cy="46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3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8DB9F-72B8-D3F9-0567-C486DC5E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93" y="713430"/>
            <a:ext cx="9610213" cy="54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1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07AEC2-3DBD-2A9A-6832-86CF5E6A3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03" y="612181"/>
            <a:ext cx="10005223" cy="54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9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A15A27-73A8-3AA8-5373-498D6D00C2FD}"/>
              </a:ext>
            </a:extLst>
          </p:cNvPr>
          <p:cNvSpPr/>
          <p:nvPr/>
        </p:nvSpPr>
        <p:spPr>
          <a:xfrm>
            <a:off x="279918" y="2071397"/>
            <a:ext cx="112713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611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FD3402-E68F-3E6C-03E7-E1D46C69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36" y="1554506"/>
            <a:ext cx="8754044" cy="329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3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D188A-33C4-893A-D993-E6E4DB30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37" y="866461"/>
            <a:ext cx="9262492" cy="4651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E4DB5-78ED-7B5D-8693-52FCA184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450" y="866462"/>
            <a:ext cx="899238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3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52BE2C-A8B0-D039-5089-1190ECD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24" y="1346350"/>
            <a:ext cx="8761493" cy="37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B9557-1FAA-3623-ED3F-6D7A8B07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6C49B-903C-CF88-8FCC-665E306D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77" y="702255"/>
            <a:ext cx="9590639" cy="54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2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E58BB-79EA-CC44-E602-00881D37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9" y="1174738"/>
            <a:ext cx="9285415" cy="38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68647-D12B-E3A6-4E6D-8D7327AA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391" y="1050383"/>
            <a:ext cx="8377214" cy="4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3C532-C4C7-EAD5-A01A-792D2FF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12EEC6-51F9-5E03-6DDE-21BC85D2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43" y="1172300"/>
            <a:ext cx="9774018" cy="459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A2D15-ECC5-AFCD-14C3-16FBFD22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980" y="3710677"/>
            <a:ext cx="3709126" cy="20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4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9</Words>
  <Application>Microsoft Office PowerPoint</Application>
  <PresentationFormat>Widescreen</PresentationFormat>
  <Paragraphs>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RIJVAN JUNEJA</dc:creator>
  <cp:lastModifiedBy>RIJVAN JUNEJA</cp:lastModifiedBy>
  <cp:revision>3</cp:revision>
  <dcterms:created xsi:type="dcterms:W3CDTF">2023-09-07T09:53:40Z</dcterms:created>
  <dcterms:modified xsi:type="dcterms:W3CDTF">2023-09-29T17:15:29Z</dcterms:modified>
</cp:coreProperties>
</file>